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852979_82-p-foni-dlya-prezentatsii-shkolnie-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tn8opm-YbF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3872" y="116632"/>
            <a:ext cx="2822624" cy="18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Пичаево._ул._Пролетарска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116632"/>
            <a:ext cx="2664296" cy="16576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331640" y="116632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МБУ ДО </a:t>
            </a:r>
          </a:p>
          <a:p>
            <a:pPr algn="ctr"/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«Детско-юношеский центр»</a:t>
            </a: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ЖДИ\Desktop\34_fu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980728"/>
            <a:ext cx="3355731" cy="15664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2915816" y="191683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Учредитель - Администрация Пичаевского МО 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27089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Директор МБУ ДО «ДЮЦ»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21297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 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дополнительного 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33569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Методист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321297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Районное 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объединение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5085184"/>
            <a:ext cx="2339752" cy="181588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центр тестирования населения по выполнению нормативов испытаний (тестов), Всероссийского </a:t>
            </a:r>
            <a:r>
              <a:rPr lang="ru-RU" sz="1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физкультурноспортивного</a:t>
            </a:r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комплекса «Готов к труду и обороне»</a:t>
            </a:r>
            <a:endParaRPr lang="ru-RU" sz="1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085184"/>
            <a:ext cx="1800200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n w="18415" cmpd="sng">
                  <a:solidFill>
                    <a:schemeClr val="bg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ресурсный центр </a:t>
            </a:r>
            <a:r>
              <a:rPr lang="ru-RU" sz="1400" i="1" dirty="0" err="1" smtClean="0">
                <a:ln w="18415" cmpd="sng">
                  <a:solidFill>
                    <a:schemeClr val="bg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детско</a:t>
            </a:r>
            <a:r>
              <a:rPr lang="ru-RU" sz="1400" i="1" dirty="0" smtClean="0">
                <a:ln w="18415" cmpd="sng">
                  <a:solidFill>
                    <a:schemeClr val="bg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–юношеского туризма</a:t>
            </a:r>
            <a:endParaRPr lang="ru-RU" sz="1400" i="1" dirty="0">
              <a:ln w="18415" cmpd="sng">
                <a:solidFill>
                  <a:schemeClr val="bg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5085184"/>
            <a:ext cx="1800200" cy="95410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(опорный) центр дополнительного образования детей</a:t>
            </a:r>
            <a:endParaRPr lang="ru-RU" sz="1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5085184"/>
            <a:ext cx="1656184" cy="9541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i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центр духовно-нравственного воспитания детей</a:t>
            </a:r>
            <a:endParaRPr lang="ru-RU" sz="1400" i="1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5085184"/>
            <a:ext cx="1656184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опорная площадка «Подросток и общество»</a:t>
            </a:r>
            <a:endParaRPr lang="ru-RU" sz="1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644008" y="2636912"/>
            <a:ext cx="14322" cy="161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907704" y="3068960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2"/>
          </p:cNvCxnSpPr>
          <p:nvPr/>
        </p:nvCxnSpPr>
        <p:spPr>
          <a:xfrm>
            <a:off x="4608004" y="3078252"/>
            <a:ext cx="36004" cy="42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796136" y="30689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5536" y="4149080"/>
            <a:ext cx="82809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83568" y="414908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259632" y="4149080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331640" y="4149080"/>
            <a:ext cx="266429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331640" y="4149080"/>
            <a:ext cx="424847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331640" y="4149080"/>
            <a:ext cx="568863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72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ЖДИ</cp:lastModifiedBy>
  <cp:revision>22</cp:revision>
  <dcterms:created xsi:type="dcterms:W3CDTF">2024-01-26T07:36:26Z</dcterms:created>
  <dcterms:modified xsi:type="dcterms:W3CDTF">2024-01-29T06:05:27Z</dcterms:modified>
</cp:coreProperties>
</file>